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 id="260"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08674D8-30D3-42C0-9BB2-F8D8FBFB1944}" type="datetimeFigureOut">
              <a:rPr lang="en-US" smtClean="0"/>
              <a:t>4/14/2015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90C8E07-64F2-4DBF-A3F4-39440E6255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8674D8-30D3-42C0-9BB2-F8D8FBFB1944}" type="datetimeFigureOut">
              <a:rPr lang="en-US" smtClean="0"/>
              <a:t>4/14/2015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C8E07-64F2-4DBF-A3F4-39440E6255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08674D8-30D3-42C0-9BB2-F8D8FBFB1944}" type="datetimeFigureOut">
              <a:rPr lang="en-US" smtClean="0"/>
              <a:t>4/14/2015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90C8E07-64F2-4DBF-A3F4-39440E6255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8674D8-30D3-42C0-9BB2-F8D8FBFB1944}" type="datetimeFigureOut">
              <a:rPr lang="en-US" smtClean="0"/>
              <a:t>4/14/2015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90C8E07-64F2-4DBF-A3F4-39440E6255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08674D8-30D3-42C0-9BB2-F8D8FBFB1944}" type="datetimeFigureOut">
              <a:rPr lang="en-US" smtClean="0"/>
              <a:t>4/14/2015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90C8E07-64F2-4DBF-A3F4-39440E6255C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8674D8-30D3-42C0-9BB2-F8D8FBFB1944}" type="datetimeFigureOut">
              <a:rPr lang="en-US" smtClean="0"/>
              <a:t>4/14/2015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0C8E07-64F2-4DBF-A3F4-39440E6255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8674D8-30D3-42C0-9BB2-F8D8FBFB1944}" type="datetimeFigureOut">
              <a:rPr lang="en-US" smtClean="0"/>
              <a:t>4/14/2015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90C8E07-64F2-4DBF-A3F4-39440E6255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08674D8-30D3-42C0-9BB2-F8D8FBFB1944}" type="datetimeFigureOut">
              <a:rPr lang="en-US" smtClean="0"/>
              <a:t>4/14/2015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90C8E07-64F2-4DBF-A3F4-39440E6255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08674D8-30D3-42C0-9BB2-F8D8FBFB1944}" type="datetimeFigureOut">
              <a:rPr lang="en-US" smtClean="0"/>
              <a:t>4/14/2015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90C8E07-64F2-4DBF-A3F4-39440E6255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8674D8-30D3-42C0-9BB2-F8D8FBFB1944}" type="datetimeFigureOut">
              <a:rPr lang="en-US" smtClean="0"/>
              <a:t>4/14/2015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0C8E07-64F2-4DBF-A3F4-39440E6255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08674D8-30D3-42C0-9BB2-F8D8FBFB1944}" type="datetimeFigureOut">
              <a:rPr lang="en-US" smtClean="0"/>
              <a:t>4/14/2015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90C8E07-64F2-4DBF-A3F4-39440E6255C0}"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08674D8-30D3-42C0-9BB2-F8D8FBFB1944}" type="datetimeFigureOut">
              <a:rPr lang="en-US" smtClean="0"/>
              <a:t>4/14/2015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90C8E07-64F2-4DBF-A3F4-39440E6255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Effective Marketing</a:t>
            </a:r>
            <a:endParaRPr lang="en-US" dirty="0"/>
          </a:p>
        </p:txBody>
      </p:sp>
      <p:sp>
        <p:nvSpPr>
          <p:cNvPr id="3" name="Subtitle 2"/>
          <p:cNvSpPr>
            <a:spLocks noGrp="1"/>
          </p:cNvSpPr>
          <p:nvPr>
            <p:ph type="subTitle" idx="1"/>
          </p:nvPr>
        </p:nvSpPr>
        <p:spPr>
          <a:xfrm>
            <a:off x="3352800" y="3962400"/>
            <a:ext cx="5114778" cy="1946536"/>
          </a:xfrm>
        </p:spPr>
        <p:txBody>
          <a:bodyPr>
            <a:normAutofit/>
          </a:bodyPr>
          <a:lstStyle/>
          <a:p>
            <a:r>
              <a:rPr lang="en-US" dirty="0" smtClean="0"/>
              <a:t>I CAN STATEMENT: Students will understand the 4 Ps of marketing  and know the elements of an effective commercial in order to effectively promote their product.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expectations</a:t>
            </a:r>
            <a:endParaRPr lang="en-US" dirty="0"/>
          </a:p>
        </p:txBody>
      </p:sp>
      <p:sp>
        <p:nvSpPr>
          <p:cNvPr id="3" name="Content Placeholder 2"/>
          <p:cNvSpPr>
            <a:spLocks noGrp="1"/>
          </p:cNvSpPr>
          <p:nvPr>
            <p:ph idx="1"/>
          </p:nvPr>
        </p:nvSpPr>
        <p:spPr/>
        <p:txBody>
          <a:bodyPr>
            <a:normAutofit/>
          </a:bodyPr>
          <a:lstStyle/>
          <a:p>
            <a:r>
              <a:rPr lang="en-US" sz="3600" dirty="0" smtClean="0"/>
              <a:t>At least 30 seconds in length</a:t>
            </a:r>
          </a:p>
          <a:p>
            <a:r>
              <a:rPr lang="en-US" sz="3600" dirty="0" smtClean="0"/>
              <a:t>Highlight your product using</a:t>
            </a:r>
          </a:p>
          <a:p>
            <a:pPr lvl="3"/>
            <a:r>
              <a:rPr lang="en-US" sz="3600" dirty="0" smtClean="0"/>
              <a:t>Brand</a:t>
            </a:r>
          </a:p>
          <a:p>
            <a:pPr lvl="3"/>
            <a:r>
              <a:rPr lang="en-US" sz="3600" dirty="0" smtClean="0"/>
              <a:t>Slogan</a:t>
            </a:r>
          </a:p>
          <a:p>
            <a:pPr lvl="3"/>
            <a:r>
              <a:rPr lang="en-US" sz="3600" dirty="0" smtClean="0"/>
              <a:t>Feature</a:t>
            </a:r>
          </a:p>
          <a:p>
            <a:pPr lvl="3"/>
            <a:r>
              <a:rPr lang="en-US" sz="3600" dirty="0" smtClean="0"/>
              <a:t>Most importantly- </a:t>
            </a:r>
          </a:p>
          <a:p>
            <a:pPr lvl="3">
              <a:buNone/>
            </a:pPr>
            <a:r>
              <a:rPr lang="en-US" sz="3600" dirty="0" smtClean="0"/>
              <a:t>             MAKE ME CARE!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continued:</a:t>
            </a:r>
            <a:endParaRPr lang="en-US" dirty="0"/>
          </a:p>
        </p:txBody>
      </p:sp>
      <p:sp>
        <p:nvSpPr>
          <p:cNvPr id="3" name="Content Placeholder 2"/>
          <p:cNvSpPr>
            <a:spLocks noGrp="1"/>
          </p:cNvSpPr>
          <p:nvPr>
            <p:ph idx="1"/>
          </p:nvPr>
        </p:nvSpPr>
        <p:spPr/>
        <p:txBody>
          <a:bodyPr/>
          <a:lstStyle/>
          <a:p>
            <a:r>
              <a:rPr lang="en-US" dirty="0" smtClean="0"/>
              <a:t>All content must be school appropriate and </a:t>
            </a:r>
            <a:r>
              <a:rPr lang="en-US" dirty="0" err="1" smtClean="0"/>
              <a:t>nonoffensive</a:t>
            </a:r>
            <a:r>
              <a:rPr lang="en-US" dirty="0" smtClean="0"/>
              <a:t>.  When in doubt, ask your teacher.  In this case it is better to ask permission than beg forgiveness.</a:t>
            </a:r>
          </a:p>
          <a:p>
            <a:r>
              <a:rPr lang="en-US" dirty="0" smtClean="0"/>
              <a:t>All members of your group must play some role- actor(s), director, creative director, script writing.</a:t>
            </a:r>
          </a:p>
          <a:p>
            <a:r>
              <a:rPr lang="en-US" dirty="0" smtClean="0"/>
              <a:t>Props must be created by the group and will not be provided by the teacher.  Markers, colored pencils and paper will be supplied.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 what you can’t control but be aware of</a:t>
            </a:r>
            <a:endParaRPr lang="en-US" dirty="0"/>
          </a:p>
        </p:txBody>
      </p:sp>
      <p:sp>
        <p:nvSpPr>
          <p:cNvPr id="3" name="Content Placeholder 2"/>
          <p:cNvSpPr>
            <a:spLocks noGrp="1"/>
          </p:cNvSpPr>
          <p:nvPr>
            <p:ph idx="1"/>
          </p:nvPr>
        </p:nvSpPr>
        <p:spPr>
          <a:xfrm>
            <a:off x="685800" y="1981200"/>
            <a:ext cx="6934200" cy="3712536"/>
          </a:xfrm>
        </p:spPr>
        <p:txBody>
          <a:bodyPr>
            <a:normAutofit/>
          </a:bodyPr>
          <a:lstStyle/>
          <a:p>
            <a:r>
              <a:rPr lang="en-US" sz="5400" dirty="0" smtClean="0"/>
              <a:t>New Competition</a:t>
            </a:r>
          </a:p>
          <a:p>
            <a:r>
              <a:rPr lang="en-US" sz="5400" dirty="0" smtClean="0"/>
              <a:t>New Legislation</a:t>
            </a:r>
          </a:p>
          <a:p>
            <a:r>
              <a:rPr lang="en-US" sz="5400" dirty="0" smtClean="0"/>
              <a:t>Changing Consumer Needs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you can control:  </a:t>
            </a:r>
            <a:br>
              <a:rPr lang="en-US" dirty="0" smtClean="0"/>
            </a:br>
            <a:r>
              <a:rPr lang="en-US" dirty="0" smtClean="0"/>
              <a:t> </a:t>
            </a:r>
            <a:r>
              <a:rPr lang="en-US" dirty="0" smtClean="0"/>
              <a:t>                          The four “P</a:t>
            </a:r>
            <a:r>
              <a:rPr lang="en-US" sz="2000" dirty="0" smtClean="0"/>
              <a:t>s</a:t>
            </a:r>
            <a:r>
              <a:rPr lang="en-US" dirty="0" smtClean="0"/>
              <a:t>”</a:t>
            </a:r>
            <a:endParaRPr lang="en-US" dirty="0"/>
          </a:p>
        </p:txBody>
      </p:sp>
      <p:sp>
        <p:nvSpPr>
          <p:cNvPr id="3" name="Content Placeholder 2"/>
          <p:cNvSpPr>
            <a:spLocks noGrp="1"/>
          </p:cNvSpPr>
          <p:nvPr>
            <p:ph idx="1"/>
          </p:nvPr>
        </p:nvSpPr>
        <p:spPr/>
        <p:txBody>
          <a:bodyPr>
            <a:normAutofit/>
          </a:bodyPr>
          <a:lstStyle/>
          <a:p>
            <a:r>
              <a:rPr lang="en-US" sz="3600" dirty="0" smtClean="0"/>
              <a:t>Product</a:t>
            </a:r>
          </a:p>
          <a:p>
            <a:r>
              <a:rPr lang="en-US" sz="3600" dirty="0" smtClean="0"/>
              <a:t>Place (where/how to distribute)</a:t>
            </a:r>
          </a:p>
          <a:p>
            <a:r>
              <a:rPr lang="en-US" sz="3600" dirty="0" smtClean="0"/>
              <a:t>Promotion (marketing/ads)</a:t>
            </a:r>
          </a:p>
          <a:p>
            <a:r>
              <a:rPr lang="en-US" sz="3600" dirty="0" smtClean="0"/>
              <a:t>PRICE</a:t>
            </a:r>
          </a:p>
          <a:p>
            <a:pPr>
              <a:buNone/>
            </a:pPr>
            <a:endParaRPr lang="en-US" sz="3600" dirty="0" smtClean="0"/>
          </a:p>
          <a:p>
            <a:r>
              <a:rPr lang="en-US" sz="3600" dirty="0" smtClean="0"/>
              <a:t>The first three are expenses, but PRICE will bring in revenue!</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239000" cy="1143000"/>
          </a:xfrm>
        </p:spPr>
        <p:txBody>
          <a:bodyPr>
            <a:normAutofit fontScale="90000"/>
          </a:bodyPr>
          <a:lstStyle/>
          <a:p>
            <a:r>
              <a:rPr lang="en-US" dirty="0" smtClean="0"/>
              <a:t>You already have a product, place, and a price.  Let’s discuss promotion.</a:t>
            </a:r>
            <a:endParaRPr lang="en-US" dirty="0"/>
          </a:p>
        </p:txBody>
      </p:sp>
      <p:sp>
        <p:nvSpPr>
          <p:cNvPr id="3" name="Content Placeholder 2"/>
          <p:cNvSpPr>
            <a:spLocks noGrp="1"/>
          </p:cNvSpPr>
          <p:nvPr>
            <p:ph idx="1"/>
          </p:nvPr>
        </p:nvSpPr>
        <p:spPr>
          <a:xfrm>
            <a:off x="457200" y="2438400"/>
            <a:ext cx="7239000" cy="4017336"/>
          </a:xfrm>
        </p:spPr>
        <p:txBody>
          <a:bodyPr>
            <a:noAutofit/>
          </a:bodyPr>
          <a:lstStyle/>
          <a:p>
            <a:r>
              <a:rPr lang="en-US" sz="4000" dirty="0" smtClean="0"/>
              <a:t>Note: Many small businesses fail at building wealth because of a failure to build a brand.  Branding helps build awareness and demand for the product.</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rack.3.mshcdn.com/media/ZgkyMDEyLzEyLzA0L2I0L3RvcDEwYnJhbmRzLmJGRC5qcGcKcAl0aHVtYgk5NTB4NTM0IwplCWpwZw/2b25f56e/4c7/top-10-brands-on-socialcam-eef22540d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#1- buy in</a:t>
            </a:r>
            <a:endParaRPr lang="en-US" dirty="0"/>
          </a:p>
        </p:txBody>
      </p:sp>
      <p:sp>
        <p:nvSpPr>
          <p:cNvPr id="3" name="Content Placeholder 2"/>
          <p:cNvSpPr>
            <a:spLocks noGrp="1"/>
          </p:cNvSpPr>
          <p:nvPr>
            <p:ph idx="1"/>
          </p:nvPr>
        </p:nvSpPr>
        <p:spPr/>
        <p:txBody>
          <a:bodyPr/>
          <a:lstStyle/>
          <a:p>
            <a:r>
              <a:rPr lang="en-US" sz="6000" dirty="0" smtClean="0"/>
              <a:t>Make me care.</a:t>
            </a:r>
          </a:p>
          <a:p>
            <a:endParaRPr lang="en-US" sz="6000" dirty="0" smtClean="0"/>
          </a:p>
          <a:p>
            <a:pPr algn="ctr">
              <a:buNone/>
            </a:pPr>
            <a:r>
              <a:rPr lang="en-US" sz="6000" dirty="0" smtClean="0"/>
              <a:t>WHAT DOES THIS MEAN?????</a:t>
            </a:r>
          </a:p>
          <a:p>
            <a:pPr>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#2- Recognition</a:t>
            </a:r>
            <a:endParaRPr lang="en-US" dirty="0"/>
          </a:p>
        </p:txBody>
      </p:sp>
      <p:sp>
        <p:nvSpPr>
          <p:cNvPr id="3" name="Content Placeholder 2"/>
          <p:cNvSpPr>
            <a:spLocks noGrp="1"/>
          </p:cNvSpPr>
          <p:nvPr>
            <p:ph idx="1"/>
          </p:nvPr>
        </p:nvSpPr>
        <p:spPr/>
        <p:txBody>
          <a:bodyPr/>
          <a:lstStyle/>
          <a:p>
            <a:r>
              <a:rPr lang="en-US" dirty="0" smtClean="0"/>
              <a:t>Create a relevant, easily understood and recognizable brand to link with your product.</a:t>
            </a:r>
          </a:p>
          <a:p>
            <a:endParaRPr lang="en-US" dirty="0" smtClean="0"/>
          </a:p>
          <a:p>
            <a:endParaRPr lang="en-US" dirty="0" smtClean="0"/>
          </a:p>
          <a:p>
            <a:pPr>
              <a:buNone/>
            </a:pPr>
            <a:r>
              <a:rPr lang="en-US" dirty="0" smtClean="0"/>
              <a:t>A cheeseburger takes on a whole new meaning when it is paired with a brand-</a:t>
            </a:r>
          </a:p>
          <a:p>
            <a:pPr>
              <a:buNone/>
            </a:pPr>
            <a:endParaRPr lang="en-US" dirty="0" smtClean="0"/>
          </a:p>
          <a:p>
            <a:pPr>
              <a:buNone/>
            </a:pPr>
            <a:r>
              <a:rPr lang="en-US" dirty="0" smtClean="0"/>
              <a:t>Red Robin		McDonald’s		Wendy’s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#3- Slogan/music</a:t>
            </a:r>
            <a:endParaRPr lang="en-US" dirty="0"/>
          </a:p>
        </p:txBody>
      </p:sp>
      <p:sp>
        <p:nvSpPr>
          <p:cNvPr id="3" name="Content Placeholder 2"/>
          <p:cNvSpPr>
            <a:spLocks noGrp="1"/>
          </p:cNvSpPr>
          <p:nvPr>
            <p:ph idx="1"/>
          </p:nvPr>
        </p:nvSpPr>
        <p:spPr>
          <a:xfrm>
            <a:off x="457200" y="1609416"/>
            <a:ext cx="7924800" cy="4846320"/>
          </a:xfrm>
        </p:spPr>
        <p:txBody>
          <a:bodyPr>
            <a:normAutofit/>
          </a:bodyPr>
          <a:lstStyle/>
          <a:p>
            <a:r>
              <a:rPr lang="en-US" sz="3600" dirty="0" smtClean="0"/>
              <a:t>Make it memorable with a consistently used slogan or jingle.</a:t>
            </a:r>
          </a:p>
          <a:p>
            <a:pPr>
              <a:buNone/>
            </a:pPr>
            <a:endParaRPr lang="en-US" sz="1200" dirty="0" smtClean="0"/>
          </a:p>
          <a:p>
            <a:pPr algn="ctr">
              <a:buNone/>
            </a:pPr>
            <a:r>
              <a:rPr lang="en-US" sz="3600" dirty="0" smtClean="0"/>
              <a:t>“Ford Tough”</a:t>
            </a:r>
          </a:p>
          <a:p>
            <a:pPr algn="ctr">
              <a:buNone/>
            </a:pPr>
            <a:endParaRPr lang="en-US" sz="1200" dirty="0" smtClean="0"/>
          </a:p>
          <a:p>
            <a:pPr algn="ctr">
              <a:buNone/>
            </a:pPr>
            <a:r>
              <a:rPr lang="en-US" sz="3600" dirty="0" smtClean="0"/>
              <a:t>“Just you and I”</a:t>
            </a:r>
          </a:p>
          <a:p>
            <a:pPr algn="ctr">
              <a:buNone/>
            </a:pPr>
            <a:r>
              <a:rPr lang="en-US" sz="3600" dirty="0" smtClean="0"/>
              <a:t>	</a:t>
            </a:r>
          </a:p>
          <a:p>
            <a:pPr algn="ctr">
              <a:buNone/>
            </a:pPr>
            <a:r>
              <a:rPr lang="en-US" sz="3600" dirty="0" smtClean="0"/>
              <a:t>Can you think of others?</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990600"/>
            <a:ext cx="3429000" cy="685800"/>
          </a:xfrm>
        </p:spPr>
        <p:txBody>
          <a:bodyPr/>
          <a:lstStyle/>
          <a:p>
            <a:r>
              <a:rPr lang="en-US" dirty="0" smtClean="0"/>
              <a:t>Tip #4- feature</a:t>
            </a:r>
            <a:endParaRPr lang="en-US" dirty="0"/>
          </a:p>
        </p:txBody>
      </p:sp>
      <p:sp>
        <p:nvSpPr>
          <p:cNvPr id="3" name="Text Placeholder 2"/>
          <p:cNvSpPr>
            <a:spLocks noGrp="1"/>
          </p:cNvSpPr>
          <p:nvPr>
            <p:ph type="body" sz="half" idx="2"/>
          </p:nvPr>
        </p:nvSpPr>
        <p:spPr>
          <a:xfrm>
            <a:off x="5389098" y="2057400"/>
            <a:ext cx="3429000" cy="4267200"/>
          </a:xfrm>
        </p:spPr>
        <p:txBody>
          <a:bodyPr>
            <a:noAutofit/>
          </a:bodyPr>
          <a:lstStyle/>
          <a:p>
            <a:r>
              <a:rPr lang="en-US" sz="2400" dirty="0" smtClean="0"/>
              <a:t>Too much going on in the background and your potential consumers will not  see the forest through the trees.  That being said, make sure the focus is on what you want to feature. What product does this </a:t>
            </a:r>
            <a:r>
              <a:rPr lang="en-US" sz="2400" smtClean="0"/>
              <a:t>image promote?  </a:t>
            </a:r>
            <a:endParaRPr lang="en-US" sz="2400" dirty="0"/>
          </a:p>
        </p:txBody>
      </p:sp>
      <p:pic>
        <p:nvPicPr>
          <p:cNvPr id="5" name="Picture Placeholder 4" descr="girl.jpg"/>
          <p:cNvPicPr>
            <a:picLocks noGrp="1" noChangeAspect="1"/>
          </p:cNvPicPr>
          <p:nvPr>
            <p:ph type="pic" idx="1"/>
          </p:nvPr>
        </p:nvPicPr>
        <p:blipFill>
          <a:blip r:embed="rId2"/>
          <a:srcRect t="2993" b="2993"/>
          <a:stretch>
            <a:fillRect/>
          </a:stretch>
        </p:blip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TotalTime>
  <Words>342</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Effective Marketing</vt:lpstr>
      <vt:lpstr>Marketing- what you can’t control but be aware of</vt:lpstr>
      <vt:lpstr>What you can control:                              The four “Ps”</vt:lpstr>
      <vt:lpstr>You already have a product, place, and a price.  Let’s discuss promotion.</vt:lpstr>
      <vt:lpstr>Slide 5</vt:lpstr>
      <vt:lpstr>Tip #1- buy in</vt:lpstr>
      <vt:lpstr>Tip #2- Recognition</vt:lpstr>
      <vt:lpstr>Tip #3- Slogan/music</vt:lpstr>
      <vt:lpstr>Tip #4- feature</vt:lpstr>
      <vt:lpstr>Commercial expectations</vt:lpstr>
      <vt:lpstr>Expectations continued: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Marketing</dc:title>
  <dc:creator>darqwing36@outlook.com</dc:creator>
  <cp:lastModifiedBy>darqwing36@outlook.com</cp:lastModifiedBy>
  <cp:revision>8</cp:revision>
  <dcterms:created xsi:type="dcterms:W3CDTF">2015-04-15T03:55:42Z</dcterms:created>
  <dcterms:modified xsi:type="dcterms:W3CDTF">2015-04-15T04:45:35Z</dcterms:modified>
</cp:coreProperties>
</file>